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C910"/>
    <a:srgbClr val="D9D9D9"/>
    <a:srgbClr val="D3D3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580" autoAdjust="0"/>
    <p:restoredTop sz="86410" autoAdjust="0"/>
  </p:normalViewPr>
  <p:slideViewPr>
    <p:cSldViewPr snapToGrid="0" snapToObjects="1">
      <p:cViewPr>
        <p:scale>
          <a:sx n="50" d="100"/>
          <a:sy n="50" d="100"/>
        </p:scale>
        <p:origin x="848" y="81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290237-D617-45FC-BB3B-9D9EE5323F3C}" type="datetimeFigureOut">
              <a:rPr lang="en-IN" smtClean="0"/>
              <a:t>14-05-2024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5BE96F-2445-4264-BB0C-253CC6EFCE2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130592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b="1" dirty="0"/>
              <a:t>Button_Main_Icon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Text box_Title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Text box_main info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Button_Logo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Shape_Home_active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Button_Home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Button_Period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Button_Segment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Button_Country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Button_Product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Button_Clear_managers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Slicer_manager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Button_facebook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Button_Youtube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Button_twitter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Button_instagram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Button_linkedin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Button_tiktok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Shape_line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Button_web url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Button_Title_Icon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Button_Net_Profit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Text box_Profit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card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card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card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Shape_Net_Profit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Button_ico_net_profit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Text box_COGS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card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card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Shape_COGs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Button_Icon_COGs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Button_COGs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Button_Net_Sales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Text box_Net sales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card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card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card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card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Shape_Net_Sales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Button_icon_Net_Sales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Text box_Unit sold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card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card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card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card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Shape_units_sold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Button_ICON_Units_sold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Button_Units_Sold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b="1" dirty="0"/>
              <a:t>Profit by Product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shape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Card_Profit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Card_Date_Range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Button_Profit_icon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b="1" dirty="0"/>
              <a:t>COGs by Product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shape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Card_COGS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Card_Date_Range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Button_COGS_icon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b="1" dirty="0"/>
              <a:t>Button_Title_Icon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Slicer_manager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Button_Clear_managers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Button_Logo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Text box_Title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Card_Date_Range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Button_Discount_Icon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Slicer_Discounts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Button_Clear_Discounts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Shape_Divider_left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Shape_Divider_Right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Simple_Image_Mgr_image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Shape_Hide_mgr_image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Donut_mgr_img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Card_Welcome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Shape_Top_nav_divider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actionButton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actionButton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Button_Home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Button_Help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Button_Peroid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Button_Country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Button_segment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Button_Product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actionButton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actionButton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actionButton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actionButton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actionButton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actionButton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actionButton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actionButton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Shape_Bottom_nav_divider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Button_Export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Card_Unit sold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Card_Profit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Card_COGS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Card_Net sales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Card_Discounts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Card_Gross sales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Button_unit_sold_icon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Button_Profit_icon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Button_Gross_Sales_icon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Button_Discount_icon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Button_Net_sales_icon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Button_COGS_icon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Sparkline_unit sold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sparkline_gross sales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Sparkline_Discounts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Sparkline_net sales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Sparkline_COGs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Sparkline_Profit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Shape_Profit_Margin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actionButton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actionButton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actionButton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actionButton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Card_Profit_Mragin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barChart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barChart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barChart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columnChart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barChart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barChart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barChart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columnChart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Table_Export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barChart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barChart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barChart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tableEx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tableEx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tableEx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columnChart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areaChart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areaChart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areaChart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tableEx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shape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card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areaChart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b="1" dirty="0"/>
              <a:t>Simple_Image_Mgr_image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Shape_Hide_mgr_image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actionButton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Button_Help_Active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Card_Welcome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Shape_Top_nav_divider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Button_Home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Button_Peroid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Button_Country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Button_segment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Button_Product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actionButton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actionButton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actionButton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actionButton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actionButton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actionButton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actionButton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actionButton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Shape_Bottom_nav_divider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Button_Export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Button_Title_Icon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Slicer_manager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Button_Logo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Text box_Title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Card_Date_Range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Button_Clear_managers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Shape_Divider_left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Shape_Help_Divider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Text box_Help_Title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Button_Logo_Help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Button_Help_Message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Button_Help_Email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Text box_Title_overview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Shape_overview_Divider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Text box_overview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Button_overview_Icon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Button_overview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Text box_Navigation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Shape_Divider_Navigation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Button_Icon_Navigation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Text box_Title_Navigation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Button_Icon_Navigation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Button_How to use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Text box_How to use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Button_How to use Icon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Shape_How to use Divider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Text box_Title_How to use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actionButton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actionButton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actionButton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b="1" dirty="0"/>
              <a:t>Shape_Top_nav_divider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Card_Unit sold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Sparkline_unit sold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Button_unit_sold_icon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Button_Home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Button_Help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Button_Peroid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Button_Country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Button_segment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Button_Product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actionButton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actionButton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actionButton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actionButton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actionButton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actionButton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actionButton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actionButton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Shape_Bottom_nav_divider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Button_Export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Button_Title_Icon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Slicer_manager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Button_Logo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Text box_Title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Card_Date_Range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Button_Discount_Icon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Slicer_Discounts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Button_Clear_Discounts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Shape_Divider_left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Shape_Divider_Right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Units sold by Peroid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Units sold by Segment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Units sold by Country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Units sold by Product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b="1" dirty="0"/>
              <a:t>Shape_Top_nav_divider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Card_Net sales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Sparkline_net sales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Button_Net_sales_icon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Button_Home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Button_Help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Button_Peroid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Button_Country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Button_segment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Button_Product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actionButton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actionButton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actionButton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actionButton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actionButton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actionButton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actionButton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actionButton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Shape_Bottom_nav_divider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Button_Export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Button_Title_Icon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Slicer_manager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Button_Logo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Text box_Title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Card_Date_Range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Button_Discount_Icon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Slicer_Discounts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Button_Clear_Discounts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Shape_Divider_left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Shape_Divider_Right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Net Sales by Product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Net Sales by Country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Net Sales by Segment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Net Sales by Period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b="1" dirty="0"/>
              <a:t>Shape_Top_nav_divider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Card_Profit_Mragin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Shape_Profit_Margin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Button_Profit_icon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Card_Profit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Sparkline_Profit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Button_Home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Button_Help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Button_Peroid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Button_Country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Button_segment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Button_Product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actionButton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actionButton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actionButton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actionButton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actionButton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actionButton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actionButton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actionButton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Shape_Bottom_nav_divider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Button_Export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Button_Title_Icon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Slicer_manager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Button_Logo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Text box_Title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Card_Date_Range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Button_Discount_Icon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Slicer_Discounts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Button_Clear_Discounts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Shape_Divider_left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Shape_Divider_Right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Card_Profit_YOY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Shape_Profit_YOY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Profit by Product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Profit by Period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Profit by Country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Profit by Segment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b="1" dirty="0"/>
              <a:t>Shape_Top_nav_divider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Card_COGS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Button_COGS_icon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Sparkline_COGs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Button_Home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Button_Help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Button_Peroid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Button_Country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Button_segment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Button_Product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actionButton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actionButton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actionButton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actionButton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actionButton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actionButton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actionButton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actionButton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Shape_Bottom_nav_divider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Button_Export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Button_Title_Icon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Slicer_manager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Button_Logo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Text box_Title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Card_Date_Range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Button_Discount_Icon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Slicer_Discounts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Button_Clear_Discounts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Shape_Divider_left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Shape_Divider_Right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COGs by Period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COGs by Product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COGs by Country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COGs by Segment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b="1" dirty="0"/>
              <a:t>Units sold by Product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shape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Card_Unit sold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Card_Date_Range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Button_unit_sold_icon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b="1" dirty="0"/>
              <a:t>Net Sales by Product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shape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Card_Net sales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Card_Date_Range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Button_Net_sales_icon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5/14/2024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689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5/14/2024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2142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5/14/2024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6409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5/14/2024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985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5/14/2024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8814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5/14/2024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3315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5/14/2024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6924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5/14/2024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9139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5/14/2024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1811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5/14/2024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3904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5/14/2024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8075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7ED9C8-F09A-4D9E-BEC0-4725162E21FF}" type="datetimeFigureOut">
              <a:rPr lang="en-US" smtClean="0"/>
              <a:t>5/14/2024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6910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hyperlink" Target="https://app.powerbi.com/groups/me/reports/5e2f6437-306c-4779-9dfa-59f3a0a536e1?pbi_source=PowerPoint" TargetMode="Externa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5e2f6437-306c-4779-9dfa-59f3a0a536e1/?pbi_source=PowerPoint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5e2f6437-306c-4779-9dfa-59f3a0a536e1/?pbi_source=PowerPoint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5e2f6437-306c-4779-9dfa-59f3a0a536e1/?pbi_source=PowerPoint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5e2f6437-306c-4779-9dfa-59f3a0a536e1/?pbi_source=PowerPoint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5e2f6437-306c-4779-9dfa-59f3a0a536e1/?pbi_source=PowerPoint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5e2f6437-306c-4779-9dfa-59f3a0a536e1/?pbi_source=PowerPoint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5e2f6437-306c-4779-9dfa-59f3a0a536e1/?pbi_source=PowerPoint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5e2f6437-306c-4779-9dfa-59f3a0a536e1/?pbi_source=PowerPoint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5e2f6437-306c-4779-9dfa-59f3a0a536e1/?pbi_source=PowerPoint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5e2f6437-306c-4779-9dfa-59f3a0a536e1/?pbi_source=PowerPoint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5e2f6437-306c-4779-9dfa-59f3a0a536e1/?pbi_source=PowerPoint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464DDE18-F0CB-E43C-C9A1-1A94112E0DBE}"/>
              </a:ext>
            </a:extLst>
          </p:cNvPr>
          <p:cNvGrpSpPr/>
          <p:nvPr/>
        </p:nvGrpSpPr>
        <p:grpSpPr>
          <a:xfrm>
            <a:off x="4229310" y="845278"/>
            <a:ext cx="7963291" cy="5109755"/>
            <a:chOff x="470883" y="-187409"/>
            <a:chExt cx="11935846" cy="7162790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9CBC4675-BEB7-8D30-33E3-C8AF20E510FA}"/>
                </a:ext>
              </a:extLst>
            </p:cNvPr>
            <p:cNvSpPr/>
            <p:nvPr/>
          </p:nvSpPr>
          <p:spPr>
            <a:xfrm>
              <a:off x="7951270" y="-187409"/>
              <a:ext cx="4455459" cy="7162790"/>
            </a:xfrm>
            <a:prstGeom prst="roundRect">
              <a:avLst>
                <a:gd name="adj" fmla="val 4613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E594394-D499-15C8-F608-1085920BAD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92151" y="582705"/>
              <a:ext cx="4360970" cy="2727394"/>
            </a:xfrm>
            <a:prstGeom prst="roundRect">
              <a:avLst>
                <a:gd name="adj" fmla="val 10093"/>
              </a:avLst>
            </a:prstGeom>
            <a:ln>
              <a:solidFill>
                <a:schemeClr val="tx1"/>
              </a:solidFill>
            </a:ln>
            <a:effectLst>
              <a:glow rad="127000">
                <a:srgbClr val="002060">
                  <a:alpha val="99000"/>
                </a:srgbClr>
              </a:glow>
              <a:outerShdw blurRad="152400" dist="12000" dir="900000" sy="98000" kx="110000" ky="200000" algn="tl" rotWithShape="0">
                <a:srgbClr val="000000">
                  <a:alpha val="30000"/>
                </a:srgbClr>
              </a:outerShdw>
            </a:effectLst>
            <a:scene3d>
              <a:camera prst="perspectiveRelaxed">
                <a:rot lat="19800000" lon="1200000" rev="20820000"/>
              </a:camera>
              <a:lightRig rig="threePt" dir="t"/>
            </a:scene3d>
            <a:sp3d contourW="6350" prstMaterial="matte">
              <a:bevelT w="101600" h="101600"/>
              <a:contourClr>
                <a:srgbClr val="969696"/>
              </a:contourClr>
            </a:sp3d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B1401AF-4233-1D86-D36D-02CD24FB63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435322">
              <a:off x="470883" y="3305509"/>
              <a:ext cx="5042534" cy="3041755"/>
            </a:xfrm>
            <a:prstGeom prst="roundRect">
              <a:avLst>
                <a:gd name="adj" fmla="val 8283"/>
              </a:avLst>
            </a:prstGeom>
            <a:ln>
              <a:solidFill>
                <a:schemeClr val="tx1"/>
              </a:solidFill>
            </a:ln>
            <a:effectLst>
              <a:outerShdw blurRad="152400" dist="12000" dir="900000" sy="98000" kx="110000" ky="200000" algn="tl" rotWithShape="0">
                <a:srgbClr val="000000">
                  <a:alpha val="30000"/>
                </a:srgbClr>
              </a:outerShdw>
            </a:effectLst>
            <a:scene3d>
              <a:camera prst="perspectiveRelaxed">
                <a:rot lat="21594000" lon="0" rev="20820000"/>
              </a:camera>
              <a:lightRig rig="threePt" dir="t"/>
            </a:scene3d>
            <a:sp3d contourW="6350" prstMaterial="matte">
              <a:bevelT w="101600" h="101600"/>
              <a:contourClr>
                <a:srgbClr val="969696"/>
              </a:contourClr>
            </a:sp3d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44C20FE-FDC5-BCF5-8A12-F7B8DF7AC25E}"/>
                </a:ext>
              </a:extLst>
            </p:cNvPr>
            <p:cNvSpPr txBox="1"/>
            <p:nvPr/>
          </p:nvSpPr>
          <p:spPr>
            <a:xfrm>
              <a:off x="7950437" y="843677"/>
              <a:ext cx="4171168" cy="36296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4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hnschrift Light Condensed" panose="020B0502040204020203" pitchFamily="34" charset="0"/>
                </a:rPr>
                <a:t>Sales Analysis Dashboard Challenge</a:t>
              </a:r>
            </a:p>
          </p:txBody>
        </p:sp>
      </p:grpSp>
      <p:pic>
        <p:nvPicPr>
          <p:cNvPr id="9" name="Pictur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7794" y="4105835"/>
            <a:ext cx="3214205" cy="1807990"/>
          </a:xfrm>
          <a:prstGeom prst="rect">
            <a:avLst/>
          </a:prstGeom>
        </p:spPr>
      </p:pic>
      <p:sp>
        <p:nvSpPr>
          <p:cNvPr id="12" name="Title 1"/>
          <p:cNvSpPr txBox="1">
            <a:spLocks noGrp="1"/>
          </p:cNvSpPr>
          <p:nvPr>
            <p:ph type="title" idx="4294967295"/>
          </p:nvPr>
        </p:nvSpPr>
        <p:spPr>
          <a:xfrm>
            <a:off x="59923" y="2575450"/>
            <a:ext cx="2568978" cy="853550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 fontScale="9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 baseline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F3C91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sales Analysis Dashboard</a:t>
            </a:r>
          </a:p>
        </p:txBody>
      </p:sp>
      <p:sp>
        <p:nvSpPr>
          <p:cNvPr id="13" name="Text Placeholder 2"/>
          <p:cNvSpPr txBox="1">
            <a:spLocks/>
          </p:cNvSpPr>
          <p:nvPr/>
        </p:nvSpPr>
        <p:spPr>
          <a:xfrm>
            <a:off x="853448" y="3658761"/>
            <a:ext cx="1488017" cy="25347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i="0" u="sng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>
                <a:solidFill>
                  <a:schemeClr val="bg1"/>
                </a:solidFill>
                <a:hlinkClick r:id="rId5"/>
              </a:rPr>
              <a:t>View in Power BI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32315" y="5823544"/>
            <a:ext cx="2177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i="0" dirty="0">
                <a:solidFill>
                  <a:schemeClr val="bg1"/>
                </a:solidFill>
                <a:latin typeface="Segoe UI Semibold" charset="0"/>
                <a:ea typeface="Segoe UI Semibold" charset="0"/>
                <a:cs typeface="Segoe UI Semibold" charset="0"/>
              </a:rPr>
              <a:t>Downloaded at:</a:t>
            </a:r>
          </a:p>
          <a:p>
            <a:r>
              <a:rPr lang="en-US" sz="900" b="0" i="0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rPr>
              <a:t>5/14/2024 4:48:55 PM UTC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28512" y="5407903"/>
            <a:ext cx="2177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solidFill>
                  <a:schemeClr val="bg1"/>
                </a:solidFill>
                <a:latin typeface="Segoe UI Semibold" charset="0"/>
                <a:ea typeface="Segoe UI Semibold" charset="0"/>
                <a:cs typeface="Segoe UI Semibold" charset="0"/>
              </a:rPr>
              <a:t>Last data refresh:</a:t>
            </a:r>
            <a:endParaRPr lang="en-US" sz="900" b="1" i="0" dirty="0">
              <a:solidFill>
                <a:schemeClr val="bg1"/>
              </a:solidFill>
              <a:latin typeface="Segoe UI Semibold" charset="0"/>
              <a:ea typeface="Segoe UI Semibold" charset="0"/>
              <a:cs typeface="Segoe UI Semibold" charset="0"/>
            </a:endParaRPr>
          </a:p>
          <a:p>
            <a:r>
              <a:rPr lang="en-US" sz="900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rPr>
              <a:t>5/13/2024 4:13:06 PM UTC</a:t>
            </a:r>
            <a:endParaRPr lang="en-US" sz="900" b="0" i="0" dirty="0">
              <a:solidFill>
                <a:schemeClr val="bg1"/>
              </a:solidFill>
              <a:latin typeface="Segoe UI" charset="0"/>
              <a:ea typeface="Segoe UI" charset="0"/>
              <a:cs typeface="Segoe UI" charset="0"/>
            </a:endParaRPr>
          </a:p>
        </p:txBody>
      </p:sp>
      <p:pic>
        <p:nvPicPr>
          <p:cNvPr id="16" name="Picture 15" descr="Microsoft Power BI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544" y="722376"/>
            <a:ext cx="1490690" cy="245805"/>
          </a:xfrm>
          <a:prstGeom prst="rect">
            <a:avLst/>
          </a:prstGeom>
        </p:spPr>
      </p:pic>
      <p:pic>
        <p:nvPicPr>
          <p:cNvPr id="18" name="Picture 1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696" y="3694176"/>
            <a:ext cx="162027" cy="15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07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 title="This slide contains the following visuals: Net Sales by Product ,textbox ,shape ,Card_Net sales ,textbox ,Card_Date_Range ,Button_Net_sales_icon. Please refer to the notes on this slide for details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9125" y="2381250"/>
            <a:ext cx="3333750" cy="2095500"/>
          </a:xfrm>
          <a:prstGeom prst="rect">
            <a:avLst/>
          </a:prstGeom>
          <a:noFill/>
        </p:spPr>
      </p:pic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Tooltips: Net Sales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 title="This slide contains the following visuals: Profit by Product ,textbox ,shape ,Card_Profit ,textbox ,Card_Date_Range ,Button_Profit_icon. Please refer to the notes on this slide for details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9125" y="2381250"/>
            <a:ext cx="3333750" cy="2095500"/>
          </a:xfrm>
          <a:prstGeom prst="rect">
            <a:avLst/>
          </a:prstGeom>
          <a:noFill/>
        </p:spPr>
      </p:pic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Tooltips: Net Profit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 title="This slide contains the following visuals: COGs by Product ,textbox ,shape ,Card_COGS ,textbox ,Card_Date_Range ,Button_COGS_icon. Please refer to the notes on this slide for details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9125" y="2381250"/>
            <a:ext cx="3333750" cy="2095500"/>
          </a:xfrm>
          <a:prstGeom prst="rect">
            <a:avLst/>
          </a:prstGeom>
          <a:noFill/>
        </p:spPr>
      </p:pic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Tooltips: COGs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 title="This slide contains the following visuals: Button_Main_Icon ,Text box_Title ,Text box_main info ,Button_Logo ,Shape_Home_active ,Button_Home ,Button_Period ,Button_Segment ,Button_Country ,Button_Product ,Button_Clear_managers ,Slicer_manager ,Button_facebook ,Button_Youtube ,Button_twitter ,Button_instagram ,Button_linkedin ,Button_tiktok ,Shape_line ,Button_web url ,Button_Title_Icon ,Button_Net_Profit ,Text box_Profit ,card ,card ,textbox ,card ,Shape_Net_Profit ,Button_ico_net_profit ,Text box_COGS ,card ,textbox ,card ,Shape_COGs ,Button_Icon_COGs ,Button_COGs ,Button_Net_Sales ,Text box_Net sales ,card ,card ,card ,textbox ,card ,Shape_Net_Sales ,Button_icon_Net_Sales ,Text box_Unit sold ,card ,card ,card ,textbox ,card ,Shape_units_sold ,Button_ICON_Units_sold ,Button_Units_Sold. Please refer to the notes on this slide for details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0"/>
            <a:ext cx="12020550" cy="6858000"/>
          </a:xfrm>
          <a:prstGeom prst="rect">
            <a:avLst/>
          </a:prstGeom>
          <a:noFill/>
        </p:spPr>
      </p:pic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Home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 title="This slide contains the following visuals: Button_Title_Icon ,Slicer_manager ,Button_Clear_managers ,Button_Logo ,Text box_Title ,Card_Date_Range ,Button_Discount_Icon ,Slicer_Discounts ,Button_Clear_Discounts ,Shape_Divider_left ,Shape_Divider_Right ,Simple_Image_Mgr_image ,Shape_Hide_mgr_image ,Donut_mgr_img ,Card_Welcome ,Shape_Top_nav_divider ,actionButton ,actionButton ,Button_Home ,Button_Help ,Button_Peroid ,Button_Country ,Button_segment ,Button_Product ,actionButton ,actionButton ,actionButton ,actionButton ,actionButton ,actionButton ,actionButton ,actionButton ,Shape_Bottom_nav_divider ,Button_Export ,Card_Unit sold ,Card_Profit ,Card_COGS ,Card_Net sales ,Card_Discounts ,Card_Gross sales ,Button_unit_sold_icon ,Button_Profit_icon ,Button_Gross_Sales_icon ,Button_Discount_icon ,Button_Net_sales_icon ,Button_COGS_icon ,Sparkline_unit sold ,sparkline_gross sales ,Sparkline_Discounts ,Sparkline_net sales ,Sparkline_COGs ,Sparkline_Profit ,Shape_Profit_Margin ,actionButton ,actionButton ,actionButton ,actionButton ,Card_Profit_Mragin ,barChart ,barChart ,barChart ,columnChart ,barChart ,barChart ,barChart ,columnChart ,Table_Export ,barChart ,barChart ,barChart ,tableEx ,tableEx ,tableEx ,columnChart ,areaChart ,areaChart ,areaChart ,tableEx ,shape ,card ,areaChart. Please refer to the notes on this slide for details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0"/>
            <a:ext cx="12020550" cy="6858000"/>
          </a:xfrm>
          <a:prstGeom prst="rect">
            <a:avLst/>
          </a:prstGeom>
          <a:noFill/>
        </p:spPr>
      </p:pic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Sales Analysis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 title="This slide contains the following visuals: Simple_Image_Mgr_image ,Shape_Hide_mgr_image ,actionButton ,Button_Help_Active ,Card_Welcome ,Shape_Top_nav_divider ,Button_Home ,Button_Peroid ,Button_Country ,Button_segment ,Button_Product ,actionButton ,actionButton ,actionButton ,actionButton ,actionButton ,actionButton ,actionButton ,actionButton ,Shape_Bottom_nav_divider ,Button_Export ,Button_Title_Icon ,Slicer_manager ,Button_Logo ,Text box_Title ,Card_Date_Range ,Button_Clear_managers ,Shape_Divider_left ,Shape_Help_Divider ,Text box_Help_Title ,Button_Logo_Help ,Button_Help_Message ,Button_Help_Email ,Text box_Title_overview ,Shape_overview_Divider ,Text box_overview ,Button_overview_Icon ,Button_overview ,Text box_Navigation ,Shape_Divider_Navigation ,Button_Icon_Navigation ,Text box_Title_Navigation ,Button_Icon_Navigation ,Button_How to use ,Text box_How to use ,Button_How to use Icon ,Shape_How to use Divider ,Text box_Title_How to use ,actionButton ,actionButton ,actionButton. Please refer to the notes on this slide for details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0"/>
            <a:ext cx="12020550" cy="6858000"/>
          </a:xfrm>
          <a:prstGeom prst="rect">
            <a:avLst/>
          </a:prstGeom>
          <a:noFill/>
        </p:spPr>
      </p:pic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Help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 title="This slide contains the following visuals: Shape_Top_nav_divider ,Card_Unit sold ,Sparkline_unit sold ,Button_unit_sold_icon ,Button_Home ,Button_Help ,Button_Peroid ,Button_Country ,Button_segment ,Button_Product ,actionButton ,actionButton ,actionButton ,actionButton ,actionButton ,actionButton ,actionButton ,actionButton ,Shape_Bottom_nav_divider ,Button_Export ,Button_Title_Icon ,Slicer_manager ,Button_Logo ,Text box_Title ,Card_Date_Range ,Button_Discount_Icon ,Slicer_Discounts ,Button_Clear_Discounts ,Shape_Divider_left ,Shape_Divider_Right ,Units sold by Peroid ,Units sold by Segment ,Units sold by Country ,Units sold by Product. Please refer to the notes on this slide for details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0"/>
            <a:ext cx="12020550" cy="6858000"/>
          </a:xfrm>
          <a:prstGeom prst="rect">
            <a:avLst/>
          </a:prstGeom>
          <a:noFill/>
        </p:spPr>
      </p:pic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Units Sold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 title="This slide contains the following visuals: Shape_Top_nav_divider ,Card_Net sales ,Sparkline_net sales ,Button_Net_sales_icon ,Button_Home ,Button_Help ,Button_Peroid ,Button_Country ,Button_segment ,Button_Product ,actionButton ,actionButton ,actionButton ,actionButton ,actionButton ,actionButton ,actionButton ,actionButton ,Shape_Bottom_nav_divider ,Button_Export ,Button_Title_Icon ,Slicer_manager ,Button_Logo ,Text box_Title ,Card_Date_Range ,Button_Discount_Icon ,Slicer_Discounts ,Button_Clear_Discounts ,Shape_Divider_left ,Shape_Divider_Right ,Net Sales by Product ,Net Sales by Country ,Net Sales by Segment ,Net Sales by Period. Please refer to the notes on this slide for details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0"/>
            <a:ext cx="12020550" cy="6858000"/>
          </a:xfrm>
          <a:prstGeom prst="rect">
            <a:avLst/>
          </a:prstGeom>
          <a:noFill/>
        </p:spPr>
      </p:pic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Net Sales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 title="This slide contains the following visuals: Shape_Top_nav_divider ,Card_Profit_Mragin ,Shape_Profit_Margin ,Button_Profit_icon ,Card_Profit ,Sparkline_Profit ,Button_Home ,Button_Help ,Button_Peroid ,Button_Country ,Button_segment ,Button_Product ,actionButton ,actionButton ,actionButton ,actionButton ,actionButton ,actionButton ,actionButton ,actionButton ,Shape_Bottom_nav_divider ,Button_Export ,Button_Title_Icon ,Slicer_manager ,Button_Logo ,Text box_Title ,Card_Date_Range ,Button_Discount_Icon ,Slicer_Discounts ,Button_Clear_Discounts ,Shape_Divider_left ,Shape_Divider_Right ,Card_Profit_YOY ,Shape_Profit_YOY ,Profit by Product ,Profit by Period ,Profit by Country ,Profit by Segment. Please refer to the notes on this slide for details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0"/>
            <a:ext cx="12020550" cy="6858000"/>
          </a:xfrm>
          <a:prstGeom prst="rect">
            <a:avLst/>
          </a:prstGeom>
          <a:noFill/>
        </p:spPr>
      </p:pic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Net Profit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 title="This slide contains the following visuals: Shape_Top_nav_divider ,Card_COGS ,Button_COGS_icon ,Sparkline_COGs ,Button_Home ,Button_Help ,Button_Peroid ,Button_Country ,Button_segment ,Button_Product ,actionButton ,actionButton ,actionButton ,actionButton ,actionButton ,actionButton ,actionButton ,actionButton ,Shape_Bottom_nav_divider ,Button_Export ,Button_Title_Icon ,Slicer_manager ,Button_Logo ,Text box_Title ,Card_Date_Range ,Button_Discount_Icon ,Slicer_Discounts ,Button_Clear_Discounts ,Shape_Divider_left ,Shape_Divider_Right ,COGs by Period ,COGs by Product ,COGs by Country ,COGs by Segment. Please refer to the notes on this slide for details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0"/>
            <a:ext cx="12020550" cy="6858000"/>
          </a:xfrm>
          <a:prstGeom prst="rect">
            <a:avLst/>
          </a:prstGeom>
          <a:noFill/>
        </p:spPr>
      </p:pic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Cost of Goods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 title="This slide contains the following visuals: Units sold by Product ,textbox ,shape ,textbox ,Card_Unit sold ,Card_Date_Range ,Button_unit_sold_icon. Please refer to the notes on this slide for details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9125" y="2381250"/>
            <a:ext cx="3333750" cy="2095500"/>
          </a:xfrm>
          <a:prstGeom prst="rect">
            <a:avLst/>
          </a:prstGeom>
          <a:noFill/>
        </p:spPr>
      </p:pic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Tooltips: Units Sold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</TotalTime>
  <Words>2631</Words>
  <Application>Microsoft Office PowerPoint</Application>
  <PresentationFormat>Widescreen</PresentationFormat>
  <Paragraphs>1069</Paragraphs>
  <Slides>12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Arial</vt:lpstr>
      <vt:lpstr>Bahnschrift Light Condensed</vt:lpstr>
      <vt:lpstr>Calibri</vt:lpstr>
      <vt:lpstr>Calibri Light</vt:lpstr>
      <vt:lpstr>Segoe UI</vt:lpstr>
      <vt:lpstr>Segoe UI Light</vt:lpstr>
      <vt:lpstr>Segoe UI Semibold</vt:lpstr>
      <vt:lpstr>Custom Design</vt:lpstr>
      <vt:lpstr>sales Analysis Dashboard</vt:lpstr>
      <vt:lpstr>Home</vt:lpstr>
      <vt:lpstr>Sales Analysis</vt:lpstr>
      <vt:lpstr>Help</vt:lpstr>
      <vt:lpstr>Units Sold</vt:lpstr>
      <vt:lpstr>Net Sales</vt:lpstr>
      <vt:lpstr>Net Profit</vt:lpstr>
      <vt:lpstr>Cost of Goods</vt:lpstr>
      <vt:lpstr>Tooltips: Units Sold</vt:lpstr>
      <vt:lpstr>Tooltips: Net Sales</vt:lpstr>
      <vt:lpstr>Tooltips: Net Profit</vt:lpstr>
      <vt:lpstr>Tooltips: COGs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Power BI</dc:creator>
  <cp:lastModifiedBy>ashsonu711@outlook.com</cp:lastModifiedBy>
  <cp:revision>5</cp:revision>
  <dcterms:created xsi:type="dcterms:W3CDTF">2016-09-04T11:54:55Z</dcterms:created>
  <dcterms:modified xsi:type="dcterms:W3CDTF">2024-05-14T16:53:28Z</dcterms:modified>
</cp:coreProperties>
</file>